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7" r:id="rId3"/>
    <p:sldId id="273" r:id="rId4"/>
    <p:sldId id="274" r:id="rId5"/>
    <p:sldId id="275" r:id="rId6"/>
  </p:sldIdLst>
  <p:sldSz cx="9906000" cy="6858000" type="A4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4YoXCI2V0htIWCuLaEax4pvCd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3FB97-574E-469E-B017-4D85984D6844}" v="244" dt="2023-10-25T07:42:04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120" y="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34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36" Type="http://schemas.microsoft.com/office/2015/10/relationships/revisionInfo" Target="revisionInfo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30" Type="http://customschemas.google.com/relationships/presentationmetadata" Target="meta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宜學 李" userId="6d6584b1ad468eb7" providerId="LiveId" clId="{B9509912-FECB-4E2E-841D-A4BD560A7CC3}"/>
    <pc:docChg chg="undo custSel delSld modSld">
      <pc:chgData name="宜學 李" userId="6d6584b1ad468eb7" providerId="LiveId" clId="{B9509912-FECB-4E2E-841D-A4BD560A7CC3}" dt="2023-10-24T03:38:00.635" v="97" actId="47"/>
      <pc:docMkLst>
        <pc:docMk/>
      </pc:docMkLst>
      <pc:sldChg chg="del">
        <pc:chgData name="宜學 李" userId="6d6584b1ad468eb7" providerId="LiveId" clId="{B9509912-FECB-4E2E-841D-A4BD560A7CC3}" dt="2023-10-24T03:37:28.045" v="78" actId="47"/>
        <pc:sldMkLst>
          <pc:docMk/>
          <pc:sldMk cId="0" sldId="257"/>
        </pc:sldMkLst>
      </pc:sldChg>
      <pc:sldChg chg="del">
        <pc:chgData name="宜學 李" userId="6d6584b1ad468eb7" providerId="LiveId" clId="{B9509912-FECB-4E2E-841D-A4BD560A7CC3}" dt="2023-10-24T03:37:29" v="79" actId="47"/>
        <pc:sldMkLst>
          <pc:docMk/>
          <pc:sldMk cId="0" sldId="258"/>
        </pc:sldMkLst>
      </pc:sldChg>
      <pc:sldChg chg="del">
        <pc:chgData name="宜學 李" userId="6d6584b1ad468eb7" providerId="LiveId" clId="{B9509912-FECB-4E2E-841D-A4BD560A7CC3}" dt="2023-10-24T03:37:29.855" v="80" actId="47"/>
        <pc:sldMkLst>
          <pc:docMk/>
          <pc:sldMk cId="0" sldId="259"/>
        </pc:sldMkLst>
      </pc:sldChg>
      <pc:sldChg chg="del">
        <pc:chgData name="宜學 李" userId="6d6584b1ad468eb7" providerId="LiveId" clId="{B9509912-FECB-4E2E-841D-A4BD560A7CC3}" dt="2023-10-24T03:37:30.675" v="81" actId="47"/>
        <pc:sldMkLst>
          <pc:docMk/>
          <pc:sldMk cId="0" sldId="260"/>
        </pc:sldMkLst>
      </pc:sldChg>
      <pc:sldChg chg="del">
        <pc:chgData name="宜學 李" userId="6d6584b1ad468eb7" providerId="LiveId" clId="{B9509912-FECB-4E2E-841D-A4BD560A7CC3}" dt="2023-10-24T03:37:31.525" v="82" actId="47"/>
        <pc:sldMkLst>
          <pc:docMk/>
          <pc:sldMk cId="0" sldId="261"/>
        </pc:sldMkLst>
      </pc:sldChg>
      <pc:sldChg chg="del">
        <pc:chgData name="宜學 李" userId="6d6584b1ad468eb7" providerId="LiveId" clId="{B9509912-FECB-4E2E-841D-A4BD560A7CC3}" dt="2023-10-24T03:37:36.141" v="83" actId="47"/>
        <pc:sldMkLst>
          <pc:docMk/>
          <pc:sldMk cId="0" sldId="262"/>
        </pc:sldMkLst>
      </pc:sldChg>
      <pc:sldChg chg="del">
        <pc:chgData name="宜學 李" userId="6d6584b1ad468eb7" providerId="LiveId" clId="{B9509912-FECB-4E2E-841D-A4BD560A7CC3}" dt="2023-10-24T03:37:37.341" v="84" actId="47"/>
        <pc:sldMkLst>
          <pc:docMk/>
          <pc:sldMk cId="0" sldId="263"/>
        </pc:sldMkLst>
      </pc:sldChg>
      <pc:sldChg chg="del">
        <pc:chgData name="宜學 李" userId="6d6584b1ad468eb7" providerId="LiveId" clId="{B9509912-FECB-4E2E-841D-A4BD560A7CC3}" dt="2023-10-24T03:37:39.238" v="85" actId="47"/>
        <pc:sldMkLst>
          <pc:docMk/>
          <pc:sldMk cId="0" sldId="264"/>
        </pc:sldMkLst>
      </pc:sldChg>
      <pc:sldChg chg="del">
        <pc:chgData name="宜學 李" userId="6d6584b1ad468eb7" providerId="LiveId" clId="{B9509912-FECB-4E2E-841D-A4BD560A7CC3}" dt="2023-10-24T03:37:40.525" v="86" actId="47"/>
        <pc:sldMkLst>
          <pc:docMk/>
          <pc:sldMk cId="0" sldId="265"/>
        </pc:sldMkLst>
      </pc:sldChg>
      <pc:sldChg chg="del">
        <pc:chgData name="宜學 李" userId="6d6584b1ad468eb7" providerId="LiveId" clId="{B9509912-FECB-4E2E-841D-A4BD560A7CC3}" dt="2023-10-24T03:37:42.251" v="87" actId="47"/>
        <pc:sldMkLst>
          <pc:docMk/>
          <pc:sldMk cId="0" sldId="266"/>
        </pc:sldMkLst>
      </pc:sldChg>
      <pc:sldChg chg="addSp delSp modSp mod">
        <pc:chgData name="宜學 李" userId="6d6584b1ad468eb7" providerId="LiveId" clId="{B9509912-FECB-4E2E-841D-A4BD560A7CC3}" dt="2023-10-24T03:11:53.036" v="53" actId="1076"/>
        <pc:sldMkLst>
          <pc:docMk/>
          <pc:sldMk cId="0" sldId="267"/>
        </pc:sldMkLst>
        <pc:spChg chg="mod">
          <ac:chgData name="宜學 李" userId="6d6584b1ad468eb7" providerId="LiveId" clId="{B9509912-FECB-4E2E-841D-A4BD560A7CC3}" dt="2023-10-24T03:11:35.844" v="47" actId="20577"/>
          <ac:spMkLst>
            <pc:docMk/>
            <pc:sldMk cId="0" sldId="267"/>
            <ac:spMk id="133" creationId="{00000000-0000-0000-0000-000000000000}"/>
          </ac:spMkLst>
        </pc:spChg>
        <pc:picChg chg="add mod">
          <ac:chgData name="宜學 李" userId="6d6584b1ad468eb7" providerId="LiveId" clId="{B9509912-FECB-4E2E-841D-A4BD560A7CC3}" dt="2023-10-24T03:11:39.423" v="48" actId="1076"/>
          <ac:picMkLst>
            <pc:docMk/>
            <pc:sldMk cId="0" sldId="267"/>
            <ac:picMk id="3" creationId="{5B8D5123-48A8-500B-11E1-507C9F3AB145}"/>
          </ac:picMkLst>
        </pc:picChg>
        <pc:picChg chg="add mod">
          <ac:chgData name="宜學 李" userId="6d6584b1ad468eb7" providerId="LiveId" clId="{B9509912-FECB-4E2E-841D-A4BD560A7CC3}" dt="2023-10-24T03:11:48.688" v="51" actId="14100"/>
          <ac:picMkLst>
            <pc:docMk/>
            <pc:sldMk cId="0" sldId="267"/>
            <ac:picMk id="5" creationId="{F48F333B-67D1-741F-BE37-6AB8A8CDEBB3}"/>
          </ac:picMkLst>
        </pc:picChg>
        <pc:picChg chg="add mod">
          <ac:chgData name="宜學 李" userId="6d6584b1ad468eb7" providerId="LiveId" clId="{B9509912-FECB-4E2E-841D-A4BD560A7CC3}" dt="2023-10-24T03:11:53.036" v="53" actId="1076"/>
          <ac:picMkLst>
            <pc:docMk/>
            <pc:sldMk cId="0" sldId="267"/>
            <ac:picMk id="7" creationId="{2C7C0DD5-C6F8-B756-A31E-553D40D90695}"/>
          </ac:picMkLst>
        </pc:picChg>
        <pc:picChg chg="del">
          <ac:chgData name="宜學 李" userId="6d6584b1ad468eb7" providerId="LiveId" clId="{B9509912-FECB-4E2E-841D-A4BD560A7CC3}" dt="2023-10-24T02:40:49.598" v="3" actId="478"/>
          <ac:picMkLst>
            <pc:docMk/>
            <pc:sldMk cId="0" sldId="267"/>
            <ac:picMk id="135" creationId="{00000000-0000-0000-0000-000000000000}"/>
          </ac:picMkLst>
        </pc:picChg>
        <pc:picChg chg="del">
          <ac:chgData name="宜學 李" userId="6d6584b1ad468eb7" providerId="LiveId" clId="{B9509912-FECB-4E2E-841D-A4BD560A7CC3}" dt="2023-10-24T02:40:47.512" v="2" actId="478"/>
          <ac:picMkLst>
            <pc:docMk/>
            <pc:sldMk cId="0" sldId="267"/>
            <ac:picMk id="136" creationId="{00000000-0000-0000-0000-000000000000}"/>
          </ac:picMkLst>
        </pc:picChg>
        <pc:picChg chg="del">
          <ac:chgData name="宜學 李" userId="6d6584b1ad468eb7" providerId="LiveId" clId="{B9509912-FECB-4E2E-841D-A4BD560A7CC3}" dt="2023-10-24T02:40:42.698" v="0" actId="478"/>
          <ac:picMkLst>
            <pc:docMk/>
            <pc:sldMk cId="0" sldId="267"/>
            <ac:picMk id="137" creationId="{00000000-0000-0000-0000-000000000000}"/>
          </ac:picMkLst>
        </pc:picChg>
        <pc:picChg chg="del">
          <ac:chgData name="宜學 李" userId="6d6584b1ad468eb7" providerId="LiveId" clId="{B9509912-FECB-4E2E-841D-A4BD560A7CC3}" dt="2023-10-24T02:40:45.274" v="1" actId="478"/>
          <ac:picMkLst>
            <pc:docMk/>
            <pc:sldMk cId="0" sldId="267"/>
            <ac:picMk id="138" creationId="{00000000-0000-0000-0000-000000000000}"/>
          </ac:picMkLst>
        </pc:picChg>
      </pc:sldChg>
      <pc:sldChg chg="del">
        <pc:chgData name="宜學 李" userId="6d6584b1ad468eb7" providerId="LiveId" clId="{B9509912-FECB-4E2E-841D-A4BD560A7CC3}" dt="2023-10-24T03:37:44.596" v="88" actId="47"/>
        <pc:sldMkLst>
          <pc:docMk/>
          <pc:sldMk cId="0" sldId="268"/>
        </pc:sldMkLst>
      </pc:sldChg>
      <pc:sldChg chg="del">
        <pc:chgData name="宜學 李" userId="6d6584b1ad468eb7" providerId="LiveId" clId="{B9509912-FECB-4E2E-841D-A4BD560A7CC3}" dt="2023-10-24T03:37:46.080" v="89" actId="47"/>
        <pc:sldMkLst>
          <pc:docMk/>
          <pc:sldMk cId="0" sldId="269"/>
        </pc:sldMkLst>
      </pc:sldChg>
      <pc:sldChg chg="del">
        <pc:chgData name="宜學 李" userId="6d6584b1ad468eb7" providerId="LiveId" clId="{B9509912-FECB-4E2E-841D-A4BD560A7CC3}" dt="2023-10-24T03:37:47.206" v="90" actId="47"/>
        <pc:sldMkLst>
          <pc:docMk/>
          <pc:sldMk cId="0" sldId="270"/>
        </pc:sldMkLst>
      </pc:sldChg>
      <pc:sldChg chg="del">
        <pc:chgData name="宜學 李" userId="6d6584b1ad468eb7" providerId="LiveId" clId="{B9509912-FECB-4E2E-841D-A4BD560A7CC3}" dt="2023-10-24T03:37:48.536" v="91" actId="47"/>
        <pc:sldMkLst>
          <pc:docMk/>
          <pc:sldMk cId="0" sldId="271"/>
        </pc:sldMkLst>
      </pc:sldChg>
      <pc:sldChg chg="del">
        <pc:chgData name="宜學 李" userId="6d6584b1ad468eb7" providerId="LiveId" clId="{B9509912-FECB-4E2E-841D-A4BD560A7CC3}" dt="2023-10-24T03:37:49.950" v="92" actId="47"/>
        <pc:sldMkLst>
          <pc:docMk/>
          <pc:sldMk cId="0" sldId="272"/>
        </pc:sldMkLst>
      </pc:sldChg>
      <pc:sldChg chg="modSp mod">
        <pc:chgData name="宜學 李" userId="6d6584b1ad468eb7" providerId="LiveId" clId="{B9509912-FECB-4E2E-841D-A4BD560A7CC3}" dt="2023-10-24T03:13:08.275" v="54" actId="1076"/>
        <pc:sldMkLst>
          <pc:docMk/>
          <pc:sldMk cId="0" sldId="273"/>
        </pc:sldMkLst>
        <pc:spChg chg="mod">
          <ac:chgData name="宜學 李" userId="6d6584b1ad468eb7" providerId="LiveId" clId="{B9509912-FECB-4E2E-841D-A4BD560A7CC3}" dt="2023-10-24T03:13:08.275" v="54" actId="1076"/>
          <ac:spMkLst>
            <pc:docMk/>
            <pc:sldMk cId="0" sldId="273"/>
            <ac:spMk id="192" creationId="{00000000-0000-0000-0000-000000000000}"/>
          </ac:spMkLst>
        </pc:spChg>
      </pc:sldChg>
      <pc:sldChg chg="addSp delSp modSp mod delAnim modAnim">
        <pc:chgData name="宜學 李" userId="6d6584b1ad468eb7" providerId="LiveId" clId="{B9509912-FECB-4E2E-841D-A4BD560A7CC3}" dt="2023-10-24T03:36:31.293" v="77" actId="1076"/>
        <pc:sldMkLst>
          <pc:docMk/>
          <pc:sldMk cId="0" sldId="274"/>
        </pc:sldMkLst>
        <pc:spChg chg="mod">
          <ac:chgData name="宜學 李" userId="6d6584b1ad468eb7" providerId="LiveId" clId="{B9509912-FECB-4E2E-841D-A4BD560A7CC3}" dt="2023-10-24T03:13:20.251" v="55" actId="6549"/>
          <ac:spMkLst>
            <pc:docMk/>
            <pc:sldMk cId="0" sldId="274"/>
            <ac:spMk id="200" creationId="{00000000-0000-0000-0000-000000000000}"/>
          </ac:spMkLst>
        </pc:spChg>
        <pc:picChg chg="add del mod">
          <ac:chgData name="宜學 李" userId="6d6584b1ad468eb7" providerId="LiveId" clId="{B9509912-FECB-4E2E-841D-A4BD560A7CC3}" dt="2023-10-24T03:25:43.048" v="57" actId="478"/>
          <ac:picMkLst>
            <pc:docMk/>
            <pc:sldMk cId="0" sldId="274"/>
            <ac:picMk id="4" creationId="{92EDE52D-9925-33E5-BE81-2A559BC4E05D}"/>
          </ac:picMkLst>
        </pc:picChg>
        <pc:picChg chg="add del mod">
          <ac:chgData name="宜學 李" userId="6d6584b1ad468eb7" providerId="LiveId" clId="{B9509912-FECB-4E2E-841D-A4BD560A7CC3}" dt="2023-10-24T03:30:22.788" v="60" actId="478"/>
          <ac:picMkLst>
            <pc:docMk/>
            <pc:sldMk cId="0" sldId="274"/>
            <ac:picMk id="11" creationId="{8CAE541C-B227-B806-A351-D8DEE7F396CA}"/>
          </ac:picMkLst>
        </pc:picChg>
        <pc:picChg chg="add del mod">
          <ac:chgData name="宜學 李" userId="6d6584b1ad468eb7" providerId="LiveId" clId="{B9509912-FECB-4E2E-841D-A4BD560A7CC3}" dt="2023-10-24T03:32:18.161" v="62" actId="478"/>
          <ac:picMkLst>
            <pc:docMk/>
            <pc:sldMk cId="0" sldId="274"/>
            <ac:picMk id="12" creationId="{370211DB-5C1C-1D5E-C35B-6217AB0A8EB3}"/>
          </ac:picMkLst>
        </pc:picChg>
        <pc:picChg chg="add del mod">
          <ac:chgData name="宜學 李" userId="6d6584b1ad468eb7" providerId="LiveId" clId="{B9509912-FECB-4E2E-841D-A4BD560A7CC3}" dt="2023-10-24T03:33:47.774" v="64" actId="478"/>
          <ac:picMkLst>
            <pc:docMk/>
            <pc:sldMk cId="0" sldId="274"/>
            <ac:picMk id="13" creationId="{2F0351D2-E711-F142-1966-683816EE196F}"/>
          </ac:picMkLst>
        </pc:picChg>
        <pc:picChg chg="add mod">
          <ac:chgData name="宜學 李" userId="6d6584b1ad468eb7" providerId="LiveId" clId="{B9509912-FECB-4E2E-841D-A4BD560A7CC3}" dt="2023-10-24T03:36:31.293" v="77" actId="1076"/>
          <ac:picMkLst>
            <pc:docMk/>
            <pc:sldMk cId="0" sldId="274"/>
            <ac:picMk id="14" creationId="{7515A646-8FB5-9063-9F8F-AE58EB3336EC}"/>
          </ac:picMkLst>
        </pc:picChg>
        <pc:picChg chg="mod">
          <ac:chgData name="宜學 李" userId="6d6584b1ad468eb7" providerId="LiveId" clId="{B9509912-FECB-4E2E-841D-A4BD560A7CC3}" dt="2023-10-24T03:36:20.754" v="71" actId="14100"/>
          <ac:picMkLst>
            <pc:docMk/>
            <pc:sldMk cId="0" sldId="274"/>
            <ac:picMk id="202" creationId="{00000000-0000-0000-0000-000000000000}"/>
          </ac:picMkLst>
        </pc:picChg>
        <pc:picChg chg="mod">
          <ac:chgData name="宜學 李" userId="6d6584b1ad468eb7" providerId="LiveId" clId="{B9509912-FECB-4E2E-841D-A4BD560A7CC3}" dt="2023-10-24T03:36:22.967" v="72" actId="1076"/>
          <ac:picMkLst>
            <pc:docMk/>
            <pc:sldMk cId="0" sldId="274"/>
            <ac:picMk id="203" creationId="{00000000-0000-0000-0000-000000000000}"/>
          </ac:picMkLst>
        </pc:picChg>
      </pc:sldChg>
      <pc:sldChg chg="del">
        <pc:chgData name="宜學 李" userId="6d6584b1ad468eb7" providerId="LiveId" clId="{B9509912-FECB-4E2E-841D-A4BD560A7CC3}" dt="2023-10-24T03:37:55.416" v="93" actId="47"/>
        <pc:sldMkLst>
          <pc:docMk/>
          <pc:sldMk cId="3100666720" sldId="275"/>
        </pc:sldMkLst>
      </pc:sldChg>
      <pc:sldChg chg="del">
        <pc:chgData name="宜學 李" userId="6d6584b1ad468eb7" providerId="LiveId" clId="{B9509912-FECB-4E2E-841D-A4BD560A7CC3}" dt="2023-10-24T03:37:57.667" v="94" actId="47"/>
        <pc:sldMkLst>
          <pc:docMk/>
          <pc:sldMk cId="0" sldId="276"/>
        </pc:sldMkLst>
      </pc:sldChg>
      <pc:sldChg chg="del">
        <pc:chgData name="宜學 李" userId="6d6584b1ad468eb7" providerId="LiveId" clId="{B9509912-FECB-4E2E-841D-A4BD560A7CC3}" dt="2023-10-24T03:37:58.937" v="95" actId="47"/>
        <pc:sldMkLst>
          <pc:docMk/>
          <pc:sldMk cId="0" sldId="277"/>
        </pc:sldMkLst>
      </pc:sldChg>
      <pc:sldChg chg="del">
        <pc:chgData name="宜學 李" userId="6d6584b1ad468eb7" providerId="LiveId" clId="{B9509912-FECB-4E2E-841D-A4BD560A7CC3}" dt="2023-10-24T03:37:59.696" v="96" actId="47"/>
        <pc:sldMkLst>
          <pc:docMk/>
          <pc:sldMk cId="0" sldId="278"/>
        </pc:sldMkLst>
      </pc:sldChg>
      <pc:sldChg chg="del">
        <pc:chgData name="宜學 李" userId="6d6584b1ad468eb7" providerId="LiveId" clId="{B9509912-FECB-4E2E-841D-A4BD560A7CC3}" dt="2023-10-24T03:38:00.635" v="97" actId="47"/>
        <pc:sldMkLst>
          <pc:docMk/>
          <pc:sldMk cId="0" sldId="279"/>
        </pc:sldMkLst>
      </pc:sldChg>
      <pc:sldMasterChg chg="delSldLayout">
        <pc:chgData name="宜學 李" userId="6d6584b1ad468eb7" providerId="LiveId" clId="{B9509912-FECB-4E2E-841D-A4BD560A7CC3}" dt="2023-10-24T03:38:00.635" v="97" actId="47"/>
        <pc:sldMasterMkLst>
          <pc:docMk/>
          <pc:sldMasterMk cId="0" sldId="2147483648"/>
        </pc:sldMasterMkLst>
        <pc:sldLayoutChg chg="del">
          <pc:chgData name="宜學 李" userId="6d6584b1ad468eb7" providerId="LiveId" clId="{B9509912-FECB-4E2E-841D-A4BD560A7CC3}" dt="2023-10-24T03:38:00.635" v="97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宜學 李" userId="6d6584b1ad468eb7" providerId="LiveId" clId="{B9509912-FECB-4E2E-841D-A4BD560A7CC3}" dt="2023-10-24T03:37:58.937" v="95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  <pc:docChgLst>
    <pc:chgData name="宜學 李" userId="6d6584b1ad468eb7" providerId="LiveId" clId="{43C3FB97-574E-469E-B017-4D85984D6844}"/>
    <pc:docChg chg="custSel addSld delSld modSld sldOrd">
      <pc:chgData name="宜學 李" userId="6d6584b1ad468eb7" providerId="LiveId" clId="{43C3FB97-574E-469E-B017-4D85984D6844}" dt="2023-10-25T07:44:44.599" v="387" actId="1076"/>
      <pc:docMkLst>
        <pc:docMk/>
      </pc:docMkLst>
      <pc:sldChg chg="addSp delSp modSp mod modTransition modAnim">
        <pc:chgData name="宜學 李" userId="6d6584b1ad468eb7" providerId="LiveId" clId="{43C3FB97-574E-469E-B017-4D85984D6844}" dt="2023-10-25T06:56:58.086" v="188"/>
        <pc:sldMkLst>
          <pc:docMk/>
          <pc:sldMk cId="0" sldId="267"/>
        </pc:sldMkLst>
        <pc:spChg chg="mod">
          <ac:chgData name="宜學 李" userId="6d6584b1ad468eb7" providerId="LiveId" clId="{43C3FB97-574E-469E-B017-4D85984D6844}" dt="2023-10-25T06:53:36.985" v="143" actId="255"/>
          <ac:spMkLst>
            <pc:docMk/>
            <pc:sldMk cId="0" sldId="267"/>
            <ac:spMk id="132" creationId="{00000000-0000-0000-0000-000000000000}"/>
          </ac:spMkLst>
        </pc:spChg>
        <pc:spChg chg="mod">
          <ac:chgData name="宜學 李" userId="6d6584b1ad468eb7" providerId="LiveId" clId="{43C3FB97-574E-469E-B017-4D85984D6844}" dt="2023-10-25T06:54:06.250" v="157" actId="5793"/>
          <ac:spMkLst>
            <pc:docMk/>
            <pc:sldMk cId="0" sldId="267"/>
            <ac:spMk id="133" creationId="{00000000-0000-0000-0000-000000000000}"/>
          </ac:spMkLst>
        </pc:spChg>
        <pc:picChg chg="del mod">
          <ac:chgData name="宜學 李" userId="6d6584b1ad468eb7" providerId="LiveId" clId="{43C3FB97-574E-469E-B017-4D85984D6844}" dt="2023-10-25T06:49:36.706" v="103" actId="478"/>
          <ac:picMkLst>
            <pc:docMk/>
            <pc:sldMk cId="0" sldId="267"/>
            <ac:picMk id="3" creationId="{5B8D5123-48A8-500B-11E1-507C9F3AB145}"/>
          </ac:picMkLst>
        </pc:picChg>
        <pc:picChg chg="add mod">
          <ac:chgData name="宜學 李" userId="6d6584b1ad468eb7" providerId="LiveId" clId="{43C3FB97-574E-469E-B017-4D85984D6844}" dt="2023-10-25T06:53:58.351" v="152" actId="1076"/>
          <ac:picMkLst>
            <pc:docMk/>
            <pc:sldMk cId="0" sldId="267"/>
            <ac:picMk id="4" creationId="{2888092F-E48A-47DC-75BF-42B74F3AC6E6}"/>
          </ac:picMkLst>
        </pc:picChg>
        <pc:picChg chg="mod">
          <ac:chgData name="宜學 李" userId="6d6584b1ad468eb7" providerId="LiveId" clId="{43C3FB97-574E-469E-B017-4D85984D6844}" dt="2023-10-25T06:42:33.397" v="39" actId="1076"/>
          <ac:picMkLst>
            <pc:docMk/>
            <pc:sldMk cId="0" sldId="267"/>
            <ac:picMk id="5" creationId="{F48F333B-67D1-741F-BE37-6AB8A8CDEBB3}"/>
          </ac:picMkLst>
        </pc:picChg>
        <pc:picChg chg="add mod">
          <ac:chgData name="宜學 李" userId="6d6584b1ad468eb7" providerId="LiveId" clId="{43C3FB97-574E-469E-B017-4D85984D6844}" dt="2023-10-25T06:54:02.657" v="155" actId="1076"/>
          <ac:picMkLst>
            <pc:docMk/>
            <pc:sldMk cId="0" sldId="267"/>
            <ac:picMk id="6" creationId="{4FAF91C7-E9DC-90D2-714E-501F953D4DC5}"/>
          </ac:picMkLst>
        </pc:picChg>
        <pc:picChg chg="mod">
          <ac:chgData name="宜學 李" userId="6d6584b1ad468eb7" providerId="LiveId" clId="{43C3FB97-574E-469E-B017-4D85984D6844}" dt="2023-10-25T06:42:30.555" v="38" actId="14100"/>
          <ac:picMkLst>
            <pc:docMk/>
            <pc:sldMk cId="0" sldId="267"/>
            <ac:picMk id="7" creationId="{2C7C0DD5-C6F8-B756-A31E-553D40D90695}"/>
          </ac:picMkLst>
        </pc:picChg>
      </pc:sldChg>
      <pc:sldChg chg="addSp delSp modSp mod delAnim modAnim">
        <pc:chgData name="宜學 李" userId="6d6584b1ad468eb7" providerId="LiveId" clId="{43C3FB97-574E-469E-B017-4D85984D6844}" dt="2023-10-25T07:13:56.014" v="370"/>
        <pc:sldMkLst>
          <pc:docMk/>
          <pc:sldMk cId="0" sldId="273"/>
        </pc:sldMkLst>
        <pc:spChg chg="mod">
          <ac:chgData name="宜學 李" userId="6d6584b1ad468eb7" providerId="LiveId" clId="{43C3FB97-574E-469E-B017-4D85984D6844}" dt="2023-10-25T06:57:55.460" v="220" actId="20577"/>
          <ac:spMkLst>
            <pc:docMk/>
            <pc:sldMk cId="0" sldId="273"/>
            <ac:spMk id="185" creationId="{00000000-0000-0000-0000-000000000000}"/>
          </ac:spMkLst>
        </pc:spChg>
        <pc:spChg chg="mod">
          <ac:chgData name="宜學 李" userId="6d6584b1ad468eb7" providerId="LiveId" clId="{43C3FB97-574E-469E-B017-4D85984D6844}" dt="2023-10-25T06:58:00.620" v="221" actId="6549"/>
          <ac:spMkLst>
            <pc:docMk/>
            <pc:sldMk cId="0" sldId="273"/>
            <ac:spMk id="186" creationId="{00000000-0000-0000-0000-000000000000}"/>
          </ac:spMkLst>
        </pc:spChg>
        <pc:picChg chg="add mod">
          <ac:chgData name="宜學 李" userId="6d6584b1ad468eb7" providerId="LiveId" clId="{43C3FB97-574E-469E-B017-4D85984D6844}" dt="2023-10-25T07:11:03.111" v="345" actId="1076"/>
          <ac:picMkLst>
            <pc:docMk/>
            <pc:sldMk cId="0" sldId="273"/>
            <ac:picMk id="3" creationId="{E47E4D04-DA94-5D6F-1606-4F0E0D9E5BC7}"/>
          </ac:picMkLst>
        </pc:picChg>
        <pc:picChg chg="add mod ord">
          <ac:chgData name="宜學 李" userId="6d6584b1ad468eb7" providerId="LiveId" clId="{43C3FB97-574E-469E-B017-4D85984D6844}" dt="2023-10-25T07:13:44.164" v="367" actId="14100"/>
          <ac:picMkLst>
            <pc:docMk/>
            <pc:sldMk cId="0" sldId="273"/>
            <ac:picMk id="5" creationId="{729DEDF2-041B-B6F4-B4EB-FCF8B5DA38CB}"/>
          </ac:picMkLst>
        </pc:picChg>
        <pc:picChg chg="del mod">
          <ac:chgData name="宜學 李" userId="6d6584b1ad468eb7" providerId="LiveId" clId="{43C3FB97-574E-469E-B017-4D85984D6844}" dt="2023-10-25T07:13:02.281" v="354" actId="478"/>
          <ac:picMkLst>
            <pc:docMk/>
            <pc:sldMk cId="0" sldId="273"/>
            <ac:picMk id="189" creationId="{00000000-0000-0000-0000-000000000000}"/>
          </ac:picMkLst>
        </pc:picChg>
        <pc:picChg chg="del">
          <ac:chgData name="宜學 李" userId="6d6584b1ad468eb7" providerId="LiveId" clId="{43C3FB97-574E-469E-B017-4D85984D6844}" dt="2023-10-25T07:09:15.761" v="340" actId="478"/>
          <ac:picMkLst>
            <pc:docMk/>
            <pc:sldMk cId="0" sldId="273"/>
            <ac:picMk id="190" creationId="{00000000-0000-0000-0000-000000000000}"/>
          </ac:picMkLst>
        </pc:picChg>
      </pc:sldChg>
      <pc:sldChg chg="addSp delSp modSp mod delAnim modAnim">
        <pc:chgData name="宜學 李" userId="6d6584b1ad468eb7" providerId="LiveId" clId="{43C3FB97-574E-469E-B017-4D85984D6844}" dt="2023-10-25T07:09:09.629" v="339"/>
        <pc:sldMkLst>
          <pc:docMk/>
          <pc:sldMk cId="0" sldId="274"/>
        </pc:sldMkLst>
        <pc:spChg chg="mod">
          <ac:chgData name="宜學 李" userId="6d6584b1ad468eb7" providerId="LiveId" clId="{43C3FB97-574E-469E-B017-4D85984D6844}" dt="2023-10-25T07:04:53.926" v="302" actId="1076"/>
          <ac:spMkLst>
            <pc:docMk/>
            <pc:sldMk cId="0" sldId="274"/>
            <ac:spMk id="199" creationId="{00000000-0000-0000-0000-000000000000}"/>
          </ac:spMkLst>
        </pc:spChg>
        <pc:spChg chg="mod">
          <ac:chgData name="宜學 李" userId="6d6584b1ad468eb7" providerId="LiveId" clId="{43C3FB97-574E-469E-B017-4D85984D6844}" dt="2023-10-25T07:04:42.914" v="296" actId="21"/>
          <ac:spMkLst>
            <pc:docMk/>
            <pc:sldMk cId="0" sldId="274"/>
            <ac:spMk id="200" creationId="{00000000-0000-0000-0000-000000000000}"/>
          </ac:spMkLst>
        </pc:spChg>
        <pc:picChg chg="add mod">
          <ac:chgData name="宜學 李" userId="6d6584b1ad468eb7" providerId="LiveId" clId="{43C3FB97-574E-469E-B017-4D85984D6844}" dt="2023-10-25T07:05:00.938" v="303" actId="1076"/>
          <ac:picMkLst>
            <pc:docMk/>
            <pc:sldMk cId="0" sldId="274"/>
            <ac:picMk id="3" creationId="{A95729E1-87AA-4A9E-B983-4E10BAAAB922}"/>
          </ac:picMkLst>
        </pc:picChg>
        <pc:picChg chg="del">
          <ac:chgData name="宜學 李" userId="6d6584b1ad468eb7" providerId="LiveId" clId="{43C3FB97-574E-469E-B017-4D85984D6844}" dt="2023-10-25T07:01:59.523" v="257" actId="21"/>
          <ac:picMkLst>
            <pc:docMk/>
            <pc:sldMk cId="0" sldId="274"/>
            <ac:picMk id="14" creationId="{7515A646-8FB5-9063-9F8F-AE58EB3336EC}"/>
          </ac:picMkLst>
        </pc:picChg>
        <pc:picChg chg="mod">
          <ac:chgData name="宜學 李" userId="6d6584b1ad468eb7" providerId="LiveId" clId="{43C3FB97-574E-469E-B017-4D85984D6844}" dt="2023-10-25T07:06:12.087" v="323" actId="14100"/>
          <ac:picMkLst>
            <pc:docMk/>
            <pc:sldMk cId="0" sldId="274"/>
            <ac:picMk id="202" creationId="{00000000-0000-0000-0000-000000000000}"/>
          </ac:picMkLst>
        </pc:picChg>
        <pc:picChg chg="mod">
          <ac:chgData name="宜學 李" userId="6d6584b1ad468eb7" providerId="LiveId" clId="{43C3FB97-574E-469E-B017-4D85984D6844}" dt="2023-10-25T07:05:03.887" v="305" actId="1076"/>
          <ac:picMkLst>
            <pc:docMk/>
            <pc:sldMk cId="0" sldId="274"/>
            <ac:picMk id="203" creationId="{00000000-0000-0000-0000-000000000000}"/>
          </ac:picMkLst>
        </pc:picChg>
      </pc:sldChg>
      <pc:sldChg chg="addSp delSp modSp new mod modTransition delAnim modAnim">
        <pc:chgData name="宜學 李" userId="6d6584b1ad468eb7" providerId="LiveId" clId="{43C3FB97-574E-469E-B017-4D85984D6844}" dt="2023-10-25T07:44:44.599" v="387" actId="1076"/>
        <pc:sldMkLst>
          <pc:docMk/>
          <pc:sldMk cId="2522668827" sldId="275"/>
        </pc:sldMkLst>
        <pc:picChg chg="add del mod">
          <ac:chgData name="宜學 李" userId="6d6584b1ad468eb7" providerId="LiveId" clId="{43C3FB97-574E-469E-B017-4D85984D6844}" dt="2023-10-25T07:36:02.527" v="374" actId="478"/>
          <ac:picMkLst>
            <pc:docMk/>
            <pc:sldMk cId="2522668827" sldId="275"/>
            <ac:picMk id="4" creationId="{FB555F84-9B0D-8CE0-7A9F-CDD681609C91}"/>
          </ac:picMkLst>
        </pc:picChg>
        <pc:picChg chg="add del mod">
          <ac:chgData name="宜學 李" userId="6d6584b1ad468eb7" providerId="LiveId" clId="{43C3FB97-574E-469E-B017-4D85984D6844}" dt="2023-10-25T07:37:27.709" v="376" actId="478"/>
          <ac:picMkLst>
            <pc:docMk/>
            <pc:sldMk cId="2522668827" sldId="275"/>
            <ac:picMk id="5" creationId="{A49DAEF4-B3D9-67C2-C5DF-F3210561DA95}"/>
          </ac:picMkLst>
        </pc:picChg>
        <pc:picChg chg="add del mod">
          <ac:chgData name="宜學 李" userId="6d6584b1ad468eb7" providerId="LiveId" clId="{43C3FB97-574E-469E-B017-4D85984D6844}" dt="2023-10-25T07:39:32.438" v="378" actId="478"/>
          <ac:picMkLst>
            <pc:docMk/>
            <pc:sldMk cId="2522668827" sldId="275"/>
            <ac:picMk id="6" creationId="{E52F467A-FBE2-6D1F-880C-64C56A5CF75E}"/>
          </ac:picMkLst>
        </pc:picChg>
        <pc:picChg chg="add del mod">
          <ac:chgData name="宜學 李" userId="6d6584b1ad468eb7" providerId="LiveId" clId="{43C3FB97-574E-469E-B017-4D85984D6844}" dt="2023-10-25T07:39:55.668" v="380" actId="478"/>
          <ac:picMkLst>
            <pc:docMk/>
            <pc:sldMk cId="2522668827" sldId="275"/>
            <ac:picMk id="7" creationId="{4041C696-3EF8-B292-083A-1679B3C32F0F}"/>
          </ac:picMkLst>
        </pc:picChg>
        <pc:picChg chg="add mod">
          <ac:chgData name="宜學 李" userId="6d6584b1ad468eb7" providerId="LiveId" clId="{43C3FB97-574E-469E-B017-4D85984D6844}" dt="2023-10-25T07:44:44.599" v="387" actId="1076"/>
          <ac:picMkLst>
            <pc:docMk/>
            <pc:sldMk cId="2522668827" sldId="275"/>
            <ac:picMk id="8" creationId="{4C160A8F-DA90-3D9C-02D9-CA2EDFA25993}"/>
          </ac:picMkLst>
        </pc:picChg>
      </pc:sldChg>
      <pc:sldChg chg="del">
        <pc:chgData name="宜學 李" userId="6d6584b1ad468eb7" providerId="LiveId" clId="{43C3FB97-574E-469E-B017-4D85984D6844}" dt="2023-10-25T07:24:31.895" v="371" actId="47"/>
        <pc:sldMkLst>
          <pc:docMk/>
          <pc:sldMk cId="3100666720" sldId="275"/>
        </pc:sldMkLst>
        <pc:spChg chg="mod">
          <ac:chgData name="宜學 李" userId="6d6584b1ad468eb7" providerId="LiveId" clId="{43C3FB97-574E-469E-B017-4D85984D6844}" dt="2023-10-25T07:02:15.817" v="273" actId="20577"/>
          <ac:spMkLst>
            <pc:docMk/>
            <pc:sldMk cId="3100666720" sldId="275"/>
            <ac:spMk id="2" creationId="{9B7D8DB0-5CAB-D128-BD76-8AEA6ECE8465}"/>
          </ac:spMkLst>
        </pc:spChg>
        <pc:picChg chg="add mod">
          <ac:chgData name="宜學 李" userId="6d6584b1ad468eb7" providerId="LiveId" clId="{43C3FB97-574E-469E-B017-4D85984D6844}" dt="2023-10-25T07:02:08.020" v="260" actId="14100"/>
          <ac:picMkLst>
            <pc:docMk/>
            <pc:sldMk cId="3100666720" sldId="275"/>
            <ac:picMk id="4" creationId="{D00C4A79-A0DA-DEBA-9EF6-EA82AF9850A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>
  <p:cSld name="標題及直排文字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 rot="5400000">
            <a:off x="2612740" y="-855476"/>
            <a:ext cx="4680520" cy="864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>
  <p:cSld name="含標題的內容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>
            <a:off x="4016897" y="1124744"/>
            <a:ext cx="5259982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2"/>
          </p:nvPr>
        </p:nvSpPr>
        <p:spPr>
          <a:xfrm>
            <a:off x="629120" y="1124744"/>
            <a:ext cx="3197327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6000" cy="4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◆"/>
              <a:defRPr sz="2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🞐"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/>
          <p:nvPr/>
        </p:nvSpPr>
        <p:spPr>
          <a:xfrm>
            <a:off x="4556956" y="6647583"/>
            <a:ext cx="79208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0" y="1548798"/>
            <a:ext cx="9906000" cy="186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600"/>
              <a:buFont typeface="Microsoft JhengHei"/>
              <a:buNone/>
            </a:pPr>
            <a:br>
              <a:rPr lang="zh-TW" sz="7600"/>
            </a:br>
            <a:r>
              <a:rPr lang="zh-TW" sz="7600"/>
              <a:t>揪友平台</a:t>
            </a:r>
            <a:endParaRPr sz="76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1353600" y="3960000"/>
            <a:ext cx="7704856" cy="227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組別：MSIT51   第二組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45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組員：曾郁倫、徐齊澤、林郁菁、賴怡伶、李宜學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45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指導老師：許雅婷老師、錢達智老師、陳正昌老師、王亭幼老師、朱克剛老師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828" y="1268760"/>
            <a:ext cx="3096344" cy="101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594154" y="318109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zh-TW" sz="4000" dirty="0"/>
              <a:t>網站功能介紹</a:t>
            </a:r>
            <a:r>
              <a:rPr lang="en-US" altLang="zh-TW" sz="4000" dirty="0"/>
              <a:t>-</a:t>
            </a:r>
            <a:r>
              <a:rPr lang="zh-TW" altLang="zh-TW" sz="4000" dirty="0"/>
              <a:t>活動內頁</a:t>
            </a:r>
            <a:br>
              <a:rPr lang="en-US" altLang="zh-TW" dirty="0"/>
            </a:br>
            <a:endParaRPr dirty="0"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457980" y="982478"/>
            <a:ext cx="8815500" cy="5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altLang="en-US" sz="2400" dirty="0"/>
              <a:t>麵包屑連結</a:t>
            </a:r>
            <a:endParaRPr lang="en-US" altLang="zh-TW" sz="2400" dirty="0"/>
          </a:p>
          <a:p>
            <a:pPr marL="25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altLang="en-US" sz="2400" dirty="0"/>
              <a:t>預設活動</a:t>
            </a:r>
            <a:r>
              <a:rPr lang="zh-TW" sz="2400" dirty="0"/>
              <a:t>提供輪播圖</a:t>
            </a:r>
            <a:endParaRPr lang="en-US" altLang="zh-TW" sz="2400" dirty="0"/>
          </a:p>
          <a:p>
            <a:pPr marL="25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活動</a:t>
            </a:r>
            <a:r>
              <a:rPr lang="zh-TW" altLang="en-US" sz="2400" dirty="0"/>
              <a:t>詳細</a:t>
            </a:r>
            <a:r>
              <a:rPr lang="zh-TW" sz="2400" dirty="0"/>
              <a:t>資訊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1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8F333B-67D1-741F-BE37-6AB8A8CD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062" y="4665178"/>
            <a:ext cx="3839144" cy="1698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7C0DD5-C6F8-B756-A31E-553D40D90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939" y="4677810"/>
            <a:ext cx="2131500" cy="168577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88092F-E48A-47DC-75BF-42B74F3AC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551" y="1274805"/>
            <a:ext cx="3791145" cy="4318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AF91C7-E9DC-90D2-714E-501F953D4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843" y="1747182"/>
            <a:ext cx="3097657" cy="2833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29DEDF2-041B-B6F4-B4EB-FCF8B5DA3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788" y="1811739"/>
            <a:ext cx="2472136" cy="2345959"/>
          </a:xfrm>
          <a:prstGeom prst="rect">
            <a:avLst/>
          </a:prstGeom>
        </p:spPr>
      </p:pic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r>
              <a:rPr lang="en-US" altLang="zh-TW" dirty="0"/>
              <a:t>-</a:t>
            </a:r>
            <a:r>
              <a:rPr lang="zh-TW" altLang="en-US" dirty="0"/>
              <a:t>報名頁面</a:t>
            </a:r>
            <a:endParaRPr dirty="0"/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632520" y="103904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活動內頁可報名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報名判斷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活動詳細資訊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主揪資訊</a:t>
            </a:r>
            <a:endParaRPr sz="2400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目前報名人數展示</a:t>
            </a:r>
            <a:endParaRPr sz="2400" dirty="0"/>
          </a:p>
        </p:txBody>
      </p:sp>
      <p:sp>
        <p:nvSpPr>
          <p:cNvPr id="187" name="Google Shape;187;p1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88" name="Google Shape;1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800" y="983175"/>
            <a:ext cx="127635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4"/>
          <p:cNvSpPr/>
          <p:nvPr/>
        </p:nvSpPr>
        <p:spPr>
          <a:xfrm rot="-6640549">
            <a:off x="6382219" y="3067695"/>
            <a:ext cx="218364" cy="10912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" name="Google Shape;192;p14"/>
          <p:cNvSpPr/>
          <p:nvPr/>
        </p:nvSpPr>
        <p:spPr>
          <a:xfrm>
            <a:off x="5232450" y="3613324"/>
            <a:ext cx="819300" cy="388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3" name="Google Shape;1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788" y="4588450"/>
            <a:ext cx="5373626" cy="10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400" y="983174"/>
            <a:ext cx="12763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47E4D04-DA94-5D6F-1606-4F0E0D9E5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439" y="1469544"/>
            <a:ext cx="2709092" cy="2967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uiExpand="1" build="p"/>
      <p:bldP spid="191" grpId="0" animBg="1"/>
      <p:bldP spid="1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632520" y="45588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dirty="0"/>
              <a:t>網站功能介紹</a:t>
            </a:r>
            <a:r>
              <a:rPr lang="zh-TW" altLang="en-US" dirty="0"/>
              <a:t>留言板</a:t>
            </a:r>
            <a:br>
              <a:rPr lang="zh-TW" altLang="en-US" dirty="0"/>
            </a:br>
            <a:endParaRPr dirty="0"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報名後可以使用留言版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留言回覆功能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使用者編輯以及刪除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影片展示</a:t>
            </a:r>
            <a:endParaRPr sz="2400" dirty="0"/>
          </a:p>
        </p:txBody>
      </p:sp>
      <p:sp>
        <p:nvSpPr>
          <p:cNvPr id="201" name="Google Shape;201;p1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131" y="1914548"/>
            <a:ext cx="4960250" cy="270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131" y="4830856"/>
            <a:ext cx="2437475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95729E1-87AA-4A9E-B983-4E10BAAA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131" y="1088740"/>
            <a:ext cx="2711589" cy="609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"/>
    </mc:Choice>
    <mc:Fallback xmlns="">
      <p:transition spd="slow" advTm="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EE3D3-69B2-DB09-E9EC-B35189F0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376355-1316-3696-2A66-6EE76A581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4C160A8F-DA90-3D9C-02D9-CA2EDFA259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879" y="620688"/>
            <a:ext cx="9024241" cy="53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6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14"/>
    </mc:Choice>
    <mc:Fallback xmlns="">
      <p:transition spd="slow" advTm="55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114</Words>
  <Application>Microsoft Office PowerPoint</Application>
  <PresentationFormat>A4 紙張 (210x297 公釐)</PresentationFormat>
  <Paragraphs>26</Paragraphs>
  <Slides>5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Noto Sans Symbols</vt:lpstr>
      <vt:lpstr>Microsoft JhengHei</vt:lpstr>
      <vt:lpstr>Arial</vt:lpstr>
      <vt:lpstr>Calibri</vt:lpstr>
      <vt:lpstr>2020簡報範本_light</vt:lpstr>
      <vt:lpstr> 揪友平台</vt:lpstr>
      <vt:lpstr>網站功能介紹-活動內頁 </vt:lpstr>
      <vt:lpstr>網站功能介紹-報名頁面</vt:lpstr>
      <vt:lpstr>網站功能介紹留言板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揪友平台</dc:title>
  <dc:creator>Wei-Tsung Wang</dc:creator>
  <cp:lastModifiedBy>宜學 李</cp:lastModifiedBy>
  <cp:revision>1</cp:revision>
  <dcterms:created xsi:type="dcterms:W3CDTF">2021-04-12T00:49:08Z</dcterms:created>
  <dcterms:modified xsi:type="dcterms:W3CDTF">2023-10-25T07:44:54Z</dcterms:modified>
</cp:coreProperties>
</file>